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C3D074-C525-4D9E-90C7-DFD09A92CBE3}" type="datetimeFigureOut">
              <a:rPr lang="fa-IR" smtClean="0"/>
              <a:pPr/>
              <a:t>1435/01/27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103A82-E8FA-45FB-947F-12395621AEA5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طرح های پژوهشی دانشکده بهداشت</a:t>
            </a:r>
            <a:endParaRPr lang="fa-IR" sz="3600" dirty="0">
              <a:cs typeface="B Titr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71472" y="2571744"/>
          <a:ext cx="8229600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cs typeface="B Koodak" pitchFamily="2" charset="-78"/>
                        </a:rPr>
                        <a:t>مراحل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 طرح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cs typeface="B Koodak" pitchFamily="2" charset="-78"/>
                        </a:rPr>
                        <a:t>تعداد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cs typeface="B Koodak" pitchFamily="2" charset="-78"/>
                        </a:rPr>
                        <a:t>طر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ح های در دست داوری سال 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>
                          <a:cs typeface="B Koodak" pitchFamily="2" charset="-78"/>
                        </a:rPr>
                        <a:t>----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aseline="0" dirty="0" smtClean="0">
                          <a:cs typeface="B Koodak" pitchFamily="2" charset="-78"/>
                        </a:rPr>
                        <a:t>طرح های کمیته مالی سال 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>
                          <a:cs typeface="B Koodak" pitchFamily="2" charset="-78"/>
                        </a:rPr>
                        <a:t>2</a:t>
                      </a:r>
                      <a:r>
                        <a:rPr lang="fa-IR" dirty="0" smtClean="0">
                          <a:cs typeface="B Koodak" pitchFamily="2" charset="-78"/>
                        </a:rPr>
                        <a:t> مورد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cs typeface="B Koodak" pitchFamily="2" charset="-78"/>
                        </a:rPr>
                        <a:t>طرح های منعقد شده سال 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92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>
                          <a:cs typeface="B Koodak" pitchFamily="2" charset="-78"/>
                        </a:rPr>
                        <a:t>12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 مورد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cs typeface="B Koodak" pitchFamily="2" charset="-78"/>
                        </a:rPr>
                        <a:t>گزارشات 70 درصد طرح ها در سال 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92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>
                          <a:cs typeface="B Koodak" pitchFamily="2" charset="-78"/>
                        </a:rPr>
                        <a:t>2</a:t>
                      </a:r>
                      <a:r>
                        <a:rPr lang="fa-IR" dirty="0" smtClean="0">
                          <a:cs typeface="B Koodak" pitchFamily="2" charset="-78"/>
                        </a:rPr>
                        <a:t> مورد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Koodak" pitchFamily="2" charset="-78"/>
                        </a:rPr>
                        <a:t>طرح های خاتمه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 یافته  در سال 92</a:t>
                      </a:r>
                      <a:endParaRPr lang="fa-IR" dirty="0" smtClean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>
                          <a:cs typeface="B Koodak" pitchFamily="2" charset="-78"/>
                        </a:rPr>
                        <a:t>6</a:t>
                      </a:r>
                      <a:r>
                        <a:rPr lang="fa-IR" dirty="0" smtClean="0">
                          <a:cs typeface="B Koodak" pitchFamily="2" charset="-78"/>
                        </a:rPr>
                        <a:t> مورد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cs typeface="B Koodak" pitchFamily="2" charset="-78"/>
                        </a:rPr>
                        <a:t>طرح های د انشجویی در سال 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92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smtClean="0">
                          <a:cs typeface="B Koodak" pitchFamily="2" charset="-78"/>
                        </a:rPr>
                        <a:t>15</a:t>
                      </a:r>
                      <a:r>
                        <a:rPr lang="fa-IR" smtClean="0">
                          <a:cs typeface="B Koodak" pitchFamily="2" charset="-78"/>
                        </a:rPr>
                        <a:t> </a:t>
                      </a:r>
                      <a:r>
                        <a:rPr lang="fa-IR" dirty="0" smtClean="0">
                          <a:cs typeface="B Koodak" pitchFamily="2" charset="-78"/>
                        </a:rPr>
                        <a:t>مورد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dirty="0" smtClean="0">
                <a:cs typeface="B Titr" pitchFamily="2" charset="-78"/>
              </a:rPr>
              <a:t>مقالات اعضای هیات علمی و کارمندان دانشکده بهداشت</a:t>
            </a:r>
            <a:endParaRPr lang="fa-IR" sz="3200" dirty="0"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967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>
                          <a:cs typeface="B Koodak" pitchFamily="2" charset="-78"/>
                        </a:rPr>
                        <a:t>نوع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 ایندکس/ کتاب / همایش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>
                          <a:cs typeface="B Koodak" pitchFamily="2" charset="-78"/>
                        </a:rPr>
                        <a:t>تعداد</a:t>
                      </a:r>
                      <a:r>
                        <a:rPr lang="fa-IR" baseline="0" dirty="0" smtClean="0">
                          <a:cs typeface="B Koodak" pitchFamily="2" charset="-78"/>
                        </a:rPr>
                        <a:t> (نویسنده اول</a:t>
                      </a:r>
                      <a:r>
                        <a:rPr lang="en-US" baseline="0" dirty="0" smtClean="0">
                          <a:cs typeface="B Koodak" pitchFamily="2" charset="-78"/>
                        </a:rPr>
                        <a:t> </a:t>
                      </a:r>
                      <a:r>
                        <a:rPr lang="fa-IR" baseline="0" smtClean="0">
                          <a:cs typeface="B Koodak" pitchFamily="2" charset="-78"/>
                        </a:rPr>
                        <a:t>و مسئول)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>
                          <a:cs typeface="B Koodak" pitchFamily="2" charset="-78"/>
                        </a:rPr>
                        <a:t>تعداد (نویسنده دوم به بعد)</a:t>
                      </a:r>
                      <a:endParaRPr lang="fa-IR" dirty="0">
                        <a:cs typeface="B Koodak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ایندکس نوع 1 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ISI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IF≤2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=1</a:t>
                      </a:r>
                    </a:p>
                    <a:p>
                      <a:pPr algn="ctr" rtl="1"/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IF&gt;2 =1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IF≤2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=5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1"/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IF&gt;2 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=4</a:t>
                      </a:r>
                      <a:endParaRPr lang="fa-IR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ایندکس</a:t>
                      </a:r>
                      <a:r>
                        <a:rPr lang="fa-I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نوع 2 (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Pub Med</a:t>
                      </a:r>
                      <a:r>
                        <a:rPr lang="fa-I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fa-IR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ایندکس نوع 3 (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Scopus,ISC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,..</a:t>
                      </a:r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ایندکس شده نوع 4 (سایر ایندکس های تخصصی)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ایندکس نشده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مقالات ارائه شده در کنگره های داخلی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fa-I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153</Words>
  <Application>Microsoft Office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طرح های پژوهشی دانشکده بهداشت</vt:lpstr>
      <vt:lpstr>مقالات اعضای هیات علمی و کارمندان دانشکده بهداشت</vt:lpstr>
    </vt:vector>
  </TitlesOfParts>
  <Company>PARAK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39</cp:revision>
  <dcterms:created xsi:type="dcterms:W3CDTF">2013-02-20T05:37:35Z</dcterms:created>
  <dcterms:modified xsi:type="dcterms:W3CDTF">2013-11-30T07:28:27Z</dcterms:modified>
</cp:coreProperties>
</file>